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320" r:id="rId4"/>
    <p:sldId id="329" r:id="rId5"/>
    <p:sldId id="321" r:id="rId6"/>
    <p:sldId id="322" r:id="rId7"/>
    <p:sldId id="323" r:id="rId8"/>
    <p:sldId id="331" r:id="rId9"/>
    <p:sldId id="330" r:id="rId10"/>
    <p:sldId id="332" r:id="rId11"/>
    <p:sldId id="333" r:id="rId12"/>
    <p:sldId id="334" r:id="rId13"/>
    <p:sldId id="284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549"/>
    <a:srgbClr val="9EFF29"/>
    <a:srgbClr val="003635"/>
    <a:srgbClr val="FF0D97"/>
    <a:srgbClr val="0000CC"/>
    <a:srgbClr val="C80064"/>
    <a:srgbClr val="C33A1F"/>
    <a:srgbClr val="007033"/>
    <a:srgbClr val="D6370C"/>
    <a:srgbClr val="1D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59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3175" y="1120876"/>
            <a:ext cx="8008376" cy="171081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426" y="3709218"/>
            <a:ext cx="8001000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24" y="224337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415845"/>
            <a:ext cx="8246070" cy="3362630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872" y="406537"/>
            <a:ext cx="6937885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8186" y="1143000"/>
            <a:ext cx="6961240" cy="3545497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8" y="212651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53015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002550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53015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002550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2848" y="566585"/>
            <a:ext cx="5601151" cy="939925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tr-TR" altLang="tr-T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Blok ve Kütüphane Komutları</a:t>
            </a:r>
            <a:br>
              <a:rPr lang="tr-TR" altLang="tr-T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</a:br>
            <a:r>
              <a:rPr lang="tr-TR" altLang="tr-T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3-Hazır Kütüphane Kullanımı</a:t>
            </a:r>
          </a:p>
        </p:txBody>
      </p:sp>
      <p:pic>
        <p:nvPicPr>
          <p:cNvPr id="5" name="Picture 2" descr="autocad 2020 logo png ile ilgili görsel sonucu">
            <a:extLst>
              <a:ext uri="{FF2B5EF4-FFF2-40B4-BE49-F238E27FC236}">
                <a16:creationId xmlns:a16="http://schemas.microsoft.com/office/drawing/2014/main" id="{E56A60B3-FF3E-4F04-91C4-23B0A7FC5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026055" y="108265"/>
            <a:ext cx="2565260" cy="57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9F9F39C1-8E2D-44F8-AC0D-8C7D39773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10"/>
          <a:stretch/>
        </p:blipFill>
        <p:spPr bwMode="auto">
          <a:xfrm>
            <a:off x="1908349" y="1432889"/>
            <a:ext cx="1606376" cy="198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847815EB-C735-4970-B2A0-2CEB92E414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85" y="4315250"/>
            <a:ext cx="947358" cy="77436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A536DF6-4EE8-4177-BB4D-FB8B859AF9A6}"/>
              </a:ext>
            </a:extLst>
          </p:cNvPr>
          <p:cNvSpPr txBox="1">
            <a:spLocks/>
          </p:cNvSpPr>
          <p:nvPr/>
        </p:nvSpPr>
        <p:spPr>
          <a:xfrm>
            <a:off x="7120577" y="4413175"/>
            <a:ext cx="2278488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  Ahmet SAN</a:t>
            </a:r>
          </a:p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A80A11E-2533-30B8-198D-649AA0793C4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180"/>
          <a:stretch/>
        </p:blipFill>
        <p:spPr>
          <a:xfrm>
            <a:off x="5786105" y="1604435"/>
            <a:ext cx="2278488" cy="267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B0E56-6448-2351-4C14-6C45809DC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D377573D-FE5A-0CBA-E21D-20E785AA1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4F432AC-67D4-3577-F3F4-EC89530DAD0A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Block</a:t>
            </a: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Komutları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822769C0-180C-7CA1-6C32-D04B7F0449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EF2C7C0-FC0F-6586-8705-47A688F83DB5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D9C4E34A-1D61-2EEF-F7A8-EA4590B961A3}"/>
              </a:ext>
            </a:extLst>
          </p:cNvPr>
          <p:cNvSpPr txBox="1"/>
          <p:nvPr/>
        </p:nvSpPr>
        <p:spPr>
          <a:xfrm>
            <a:off x="3469350" y="1610473"/>
            <a:ext cx="44791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Karşımıza üzerine eklemeler yapabileceğimiz bir boş palet oluştur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B1A7684-4B0E-09CA-1244-652E02C55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092" y="1212011"/>
            <a:ext cx="1578234" cy="3801880"/>
          </a:xfrm>
          <a:prstGeom prst="rect">
            <a:avLst/>
          </a:prstGeom>
        </p:spPr>
      </p:pic>
      <p:cxnSp>
        <p:nvCxnSpPr>
          <p:cNvPr id="4" name="Düz Ok Bağlayıcısı 3">
            <a:extLst>
              <a:ext uri="{FF2B5EF4-FFF2-40B4-BE49-F238E27FC236}">
                <a16:creationId xmlns:a16="http://schemas.microsoft.com/office/drawing/2014/main" id="{976BD247-CBF1-AFBF-AE5B-FA86336ACFF4}"/>
              </a:ext>
            </a:extLst>
          </p:cNvPr>
          <p:cNvCxnSpPr>
            <a:cxnSpLocks/>
          </p:cNvCxnSpPr>
          <p:nvPr/>
        </p:nvCxnSpPr>
        <p:spPr>
          <a:xfrm flipV="1">
            <a:off x="798481" y="2008133"/>
            <a:ext cx="859221" cy="1127234"/>
          </a:xfrm>
          <a:prstGeom prst="straightConnector1">
            <a:avLst/>
          </a:prstGeom>
          <a:ln>
            <a:solidFill>
              <a:srgbClr val="FF2549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60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0BD1C-FDDB-3D7C-6295-F517D4132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2C75B37A-B103-0882-5890-A0AEFFF1B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36FDD2F-88EE-3D98-C4D7-7D8BCF48A966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Block</a:t>
            </a: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Komutları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54C43628-BC4F-28CA-51E7-FAF5D9DB3E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AD03EA5-F625-FEA8-18BA-0F2561175DFE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58E2894B-D972-262F-4865-03A56AC3CE20}"/>
              </a:ext>
            </a:extLst>
          </p:cNvPr>
          <p:cNvSpPr txBox="1"/>
          <p:nvPr/>
        </p:nvSpPr>
        <p:spPr>
          <a:xfrm>
            <a:off x="576248" y="3981898"/>
            <a:ext cx="78182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Son olarak Hazırladığımız hazır blokların üzerine gelip sürükleyerek paletin üzerine bırakılır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06CA817-60C9-55F8-F8A9-589051D87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33" y="1306609"/>
            <a:ext cx="5680386" cy="2232677"/>
          </a:xfrm>
          <a:prstGeom prst="rect">
            <a:avLst/>
          </a:prstGeom>
        </p:spPr>
      </p:pic>
      <p:cxnSp>
        <p:nvCxnSpPr>
          <p:cNvPr id="2" name="Düz Ok Bağlayıcısı 1">
            <a:extLst>
              <a:ext uri="{FF2B5EF4-FFF2-40B4-BE49-F238E27FC236}">
                <a16:creationId xmlns:a16="http://schemas.microsoft.com/office/drawing/2014/main" id="{CE9D3AEF-AB3C-E77A-4F27-4C55D2A118DE}"/>
              </a:ext>
            </a:extLst>
          </p:cNvPr>
          <p:cNvCxnSpPr>
            <a:cxnSpLocks/>
          </p:cNvCxnSpPr>
          <p:nvPr/>
        </p:nvCxnSpPr>
        <p:spPr>
          <a:xfrm flipV="1">
            <a:off x="1882283" y="2737984"/>
            <a:ext cx="859221" cy="1127234"/>
          </a:xfrm>
          <a:prstGeom prst="straightConnector1">
            <a:avLst/>
          </a:prstGeom>
          <a:ln>
            <a:solidFill>
              <a:srgbClr val="FF2549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174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1769D-02F3-D006-7885-770E5B1CE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37A05C23-AE96-D415-F766-4115678DCA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0EBA017-A80D-2EEC-0E54-A56AB6D80C1B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Block</a:t>
            </a: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Komutları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67121749-B616-DFF0-9933-FBF88FA4F5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002B9DD-3582-7904-AA2D-A3A6E5072E46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9BB38404-635B-9C5E-047A-CBF71D2BA7BF}"/>
              </a:ext>
            </a:extLst>
          </p:cNvPr>
          <p:cNvSpPr txBox="1"/>
          <p:nvPr/>
        </p:nvSpPr>
        <p:spPr>
          <a:xfrm>
            <a:off x="130230" y="3558448"/>
            <a:ext cx="78182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Boş palette yeni hazırladığımız bloklar görülecektir daha sonra bu blokları çalışma sayfasına istediğimiz zaman ekleyebiliriz.</a:t>
            </a:r>
          </a:p>
          <a:p>
            <a:r>
              <a:rPr lang="tr-TR" dirty="0"/>
              <a:t>Burada dikkat etmemiz gereken konu hazır bloklarımızın bulunduğu klasörü değiştirmememiz gerekir </a:t>
            </a:r>
          </a:p>
          <a:p>
            <a:r>
              <a:rPr lang="tr-TR" dirty="0" err="1"/>
              <a:t>Autocad</a:t>
            </a:r>
            <a:r>
              <a:rPr lang="tr-TR" dirty="0"/>
              <a:t> Programı tekrar </a:t>
            </a:r>
            <a:r>
              <a:rPr lang="tr-TR" dirty="0" err="1"/>
              <a:t>başlatıldığıda</a:t>
            </a:r>
            <a:r>
              <a:rPr lang="tr-TR" dirty="0"/>
              <a:t> bile bu </a:t>
            </a:r>
            <a:r>
              <a:rPr lang="tr-TR" dirty="0" err="1"/>
              <a:t>blocklar</a:t>
            </a:r>
            <a:r>
              <a:rPr lang="tr-TR" dirty="0"/>
              <a:t> burada yerini alacaktır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C0F6334-8038-B0E3-7809-4DBC3E211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388" y="1175736"/>
            <a:ext cx="4053032" cy="2266032"/>
          </a:xfrm>
          <a:prstGeom prst="rect">
            <a:avLst/>
          </a:prstGeom>
        </p:spPr>
      </p:pic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DE664005-3DC1-787B-8507-5EE05ECA0323}"/>
              </a:ext>
            </a:extLst>
          </p:cNvPr>
          <p:cNvCxnSpPr>
            <a:cxnSpLocks/>
          </p:cNvCxnSpPr>
          <p:nvPr/>
        </p:nvCxnSpPr>
        <p:spPr>
          <a:xfrm flipH="1" flipV="1">
            <a:off x="4729397" y="2143593"/>
            <a:ext cx="1919994" cy="901311"/>
          </a:xfrm>
          <a:prstGeom prst="straightConnector1">
            <a:avLst/>
          </a:prstGeom>
          <a:ln>
            <a:solidFill>
              <a:srgbClr val="FF2549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563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03B50ACE-5616-4219-82D4-78A02BFB2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1910D39-CB8A-4BBE-8929-762FB6AC9E91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Block</a:t>
            </a: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Komutları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1B44FE18-EA0A-44BF-9CB6-4688A062E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402" y="2040640"/>
            <a:ext cx="2293905" cy="187501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CBB7D42-721A-428C-AB30-5805AAF82D7A}"/>
              </a:ext>
            </a:extLst>
          </p:cNvPr>
          <p:cNvSpPr txBox="1">
            <a:spLocks/>
          </p:cNvSpPr>
          <p:nvPr/>
        </p:nvSpPr>
        <p:spPr>
          <a:xfrm>
            <a:off x="3308894" y="4244622"/>
            <a:ext cx="2379526" cy="8265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ctr">
              <a:spcBef>
                <a:spcPts val="0"/>
              </a:spcBef>
            </a:pPr>
            <a:r>
              <a:rPr lang="tr-TR" altLang="tr-TR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4098" name="Picture 2" descr="ahmet san karamürsel ile ilgili görsel sonucu">
            <a:extLst>
              <a:ext uri="{FF2B5EF4-FFF2-40B4-BE49-F238E27FC236}">
                <a16:creationId xmlns:a16="http://schemas.microsoft.com/office/drawing/2014/main" id="{A97F1104-1B71-4F0A-A2A4-4D8B41A6C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3" t="-84" r="51660" b="50464"/>
          <a:stretch/>
        </p:blipFill>
        <p:spPr bwMode="auto">
          <a:xfrm>
            <a:off x="3618088" y="1701012"/>
            <a:ext cx="1907823" cy="2371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B575A22-5426-407A-BD25-DB2E26322B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3" y="1587444"/>
            <a:ext cx="2351263" cy="2485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6066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87CAFDAB-0E4C-446E-AF43-4E7E3252A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7364" y="675095"/>
            <a:ext cx="6589986" cy="257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tr-TR" sz="1500" b="1" dirty="0" err="1">
                <a:latin typeface="Verdana" pitchFamily="34" charset="0"/>
                <a:cs typeface="Arial" charset="0"/>
              </a:rPr>
              <a:t>AutoCad</a:t>
            </a:r>
            <a:r>
              <a:rPr lang="tr-TR" sz="1500" b="1" dirty="0">
                <a:latin typeface="Verdana" pitchFamily="34" charset="0"/>
                <a:cs typeface="Arial" charset="0"/>
              </a:rPr>
              <a:t> Programı içerisinde kullanılabilecek hazır bloklardan oluşan hazır bir kütüphane de bulunmaktadır. Kütüphane paleti ekrana getirilerek değişik meslek alanlarındaki bu hazır bloklar ekrana </a:t>
            </a:r>
            <a:r>
              <a:rPr lang="tr-TR" sz="1500" b="1" dirty="0" err="1">
                <a:latin typeface="Verdana" pitchFamily="34" charset="0"/>
                <a:cs typeface="Arial" charset="0"/>
              </a:rPr>
              <a:t>çağırlabilir</a:t>
            </a:r>
            <a:endParaRPr lang="tr-TR" sz="1500" b="1" dirty="0">
              <a:latin typeface="Verdana" pitchFamily="34" charset="0"/>
              <a:cs typeface="Arial" charset="0"/>
            </a:endParaRPr>
          </a:p>
          <a:p>
            <a:pPr algn="just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tr-TR" sz="1500" b="1" dirty="0">
                <a:latin typeface="Verdana" pitchFamily="34" charset="0"/>
                <a:cs typeface="Arial" charset="0"/>
              </a:rPr>
              <a:t>Ayrıca İnternette ücretli yada ücretsiz bir çok kütüphane elemanı da bulunmaktadır. Gerektiğinde bu bloklarda </a:t>
            </a:r>
            <a:r>
              <a:rPr lang="tr-TR" sz="1500" b="1" dirty="0" err="1">
                <a:latin typeface="Verdana" pitchFamily="34" charset="0"/>
                <a:cs typeface="Arial" charset="0"/>
              </a:rPr>
              <a:t>Autocad</a:t>
            </a:r>
            <a:r>
              <a:rPr lang="tr-TR" sz="1500" b="1" dirty="0">
                <a:latin typeface="Verdana" pitchFamily="34" charset="0"/>
                <a:cs typeface="Arial" charset="0"/>
              </a:rPr>
              <a:t> programına </a:t>
            </a:r>
            <a:r>
              <a:rPr lang="tr-TR" sz="1500" b="1" dirty="0" err="1">
                <a:latin typeface="Verdana" pitchFamily="34" charset="0"/>
                <a:cs typeface="Arial" charset="0"/>
              </a:rPr>
              <a:t>eklenebilimektedir</a:t>
            </a:r>
            <a:endParaRPr lang="tr-TR" sz="1500" b="1" dirty="0">
              <a:latin typeface="Verdana" pitchFamily="34" charset="0"/>
              <a:cs typeface="Arial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2512464-A4DC-4C70-B3E7-306AFF808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98C35BA-3EE8-4382-9855-A918B3C7003E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F89D4-3C8A-3FF7-8ABD-C568C2D50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117C8480-3E9E-BC6D-03E9-66EC547733E8}"/>
              </a:ext>
            </a:extLst>
          </p:cNvPr>
          <p:cNvSpPr txBox="1"/>
          <p:nvPr/>
        </p:nvSpPr>
        <p:spPr>
          <a:xfrm>
            <a:off x="-127375" y="1503440"/>
            <a:ext cx="90099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dirty="0">
                <a:solidFill>
                  <a:srgbClr val="FF0000"/>
                </a:solidFill>
              </a:rPr>
              <a:t>1-Hazır Kütüphane Paletini Ekrana getirmek için</a:t>
            </a: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6D7D7C24-51F7-493F-2589-D86DA6BD3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67813C4-0833-07BA-8D81-7228BF93ECE5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Hazır Kütüphane Kullanımı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580E5E79-19DC-206E-8EAF-62A827FB6B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9651167-55E2-183F-0DC4-D9E323ADBD85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68D1E68-64DE-808F-E713-FA4182B190BF}"/>
              </a:ext>
            </a:extLst>
          </p:cNvPr>
          <p:cNvSpPr txBox="1"/>
          <p:nvPr/>
        </p:nvSpPr>
        <p:spPr>
          <a:xfrm>
            <a:off x="5688420" y="2047709"/>
            <a:ext cx="3320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Komut butonlarının bulunduğu paletin bittiği yer sağ tıklanarak </a:t>
            </a:r>
            <a:r>
              <a:rPr lang="tr-TR" dirty="0" err="1"/>
              <a:t>Tool</a:t>
            </a:r>
            <a:r>
              <a:rPr lang="tr-TR" dirty="0"/>
              <a:t> </a:t>
            </a:r>
            <a:r>
              <a:rPr lang="tr-TR" dirty="0" err="1"/>
              <a:t>Pallete</a:t>
            </a:r>
            <a:r>
              <a:rPr lang="tr-TR" dirty="0"/>
              <a:t> </a:t>
            </a:r>
            <a:r>
              <a:rPr lang="tr-TR" dirty="0" err="1"/>
              <a:t>Group</a:t>
            </a:r>
            <a:r>
              <a:rPr lang="tr-TR" dirty="0"/>
              <a:t> seçilir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BDAF941-59F1-7B2F-C014-B142C4C1B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12" y="2028882"/>
            <a:ext cx="4955793" cy="2545250"/>
          </a:xfrm>
          <a:prstGeom prst="rect">
            <a:avLst/>
          </a:prstGeom>
        </p:spPr>
      </p:pic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32B21C62-4AB6-7FA2-DFD7-B8F7F9F1D441}"/>
              </a:ext>
            </a:extLst>
          </p:cNvPr>
          <p:cNvCxnSpPr>
            <a:cxnSpLocks/>
          </p:cNvCxnSpPr>
          <p:nvPr/>
        </p:nvCxnSpPr>
        <p:spPr>
          <a:xfrm flipV="1">
            <a:off x="575441" y="2319489"/>
            <a:ext cx="1646621" cy="2597547"/>
          </a:xfrm>
          <a:prstGeom prst="straightConnector1">
            <a:avLst/>
          </a:prstGeom>
          <a:ln>
            <a:solidFill>
              <a:srgbClr val="FF2549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306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AED2E-9B6F-C008-40F6-7611A8A9C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D18C943E-8B02-6A65-E181-0C8BA41E0F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ED6384-377A-CFF9-C4DC-90AC6CADCE83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Hazır Kütüphane Kullanımı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ED270C96-BA70-0C6C-7086-6EA6D86DE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21E7B4A-C511-4BC0-F9F9-412707523E9A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801F033-DD75-1DD0-758F-9155D6137D40}"/>
              </a:ext>
            </a:extLst>
          </p:cNvPr>
          <p:cNvSpPr txBox="1"/>
          <p:nvPr/>
        </p:nvSpPr>
        <p:spPr>
          <a:xfrm>
            <a:off x="4265619" y="1422591"/>
            <a:ext cx="46261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Çalışılan Alana göre açılacak palette hangi blokların olacağı işaretlenmelidir. Eğer bütün bloklar Kütüphane Paletine eklensin </a:t>
            </a:r>
            <a:r>
              <a:rPr lang="tr-TR" dirty="0" err="1"/>
              <a:t>isternirse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All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Palettes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Seçilir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4F71282-4594-165E-C2AE-F5A37347C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28" y="1178469"/>
            <a:ext cx="3286958" cy="341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5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D16CA-21B8-F81F-298E-4C74F77B6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85C2E9DB-0F43-929B-4AD2-8C21F0C14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20FAABE-86B4-FDAA-9AE3-7B7D900873BB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Hazır Kütüphane Kullanımı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EEFC18A6-B463-1B6D-0070-959CA2B8CA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05C6870-C825-826B-3E2D-F2992E425857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810DF0D-5105-DF48-B3B7-87C889B7ED96}"/>
              </a:ext>
            </a:extLst>
          </p:cNvPr>
          <p:cNvSpPr txBox="1"/>
          <p:nvPr/>
        </p:nvSpPr>
        <p:spPr>
          <a:xfrm>
            <a:off x="4223837" y="1173182"/>
            <a:ext cx="46127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dirty="0"/>
              <a:t>Son olarak kütüphane paletini ekrana getirmek için </a:t>
            </a:r>
          </a:p>
          <a:p>
            <a:r>
              <a:rPr lang="tr-TR" sz="1600" dirty="0" err="1">
                <a:solidFill>
                  <a:srgbClr val="FF0000"/>
                </a:solidFill>
              </a:rPr>
              <a:t>show</a:t>
            </a:r>
            <a:r>
              <a:rPr lang="tr-TR" sz="1600" dirty="0">
                <a:solidFill>
                  <a:srgbClr val="FF0000"/>
                </a:solidFill>
              </a:rPr>
              <a:t> </a:t>
            </a:r>
            <a:r>
              <a:rPr lang="tr-TR" sz="1600" dirty="0" err="1">
                <a:solidFill>
                  <a:srgbClr val="FF0000"/>
                </a:solidFill>
              </a:rPr>
              <a:t>reladed</a:t>
            </a:r>
            <a:r>
              <a:rPr lang="tr-TR" sz="1600" dirty="0">
                <a:solidFill>
                  <a:srgbClr val="FF0000"/>
                </a:solidFill>
              </a:rPr>
              <a:t> </a:t>
            </a:r>
            <a:r>
              <a:rPr lang="tr-TR" sz="1600" dirty="0" err="1">
                <a:solidFill>
                  <a:srgbClr val="FF0000"/>
                </a:solidFill>
              </a:rPr>
              <a:t>tool</a:t>
            </a:r>
            <a:r>
              <a:rPr lang="tr-TR" sz="1600" dirty="0">
                <a:solidFill>
                  <a:srgbClr val="FF0000"/>
                </a:solidFill>
              </a:rPr>
              <a:t> </a:t>
            </a:r>
            <a:r>
              <a:rPr lang="tr-TR" sz="1600" dirty="0" err="1">
                <a:solidFill>
                  <a:srgbClr val="FF0000"/>
                </a:solidFill>
              </a:rPr>
              <a:t>pallette</a:t>
            </a:r>
            <a:r>
              <a:rPr lang="tr-TR" sz="1600" dirty="0">
                <a:solidFill>
                  <a:srgbClr val="FF0000"/>
                </a:solidFill>
              </a:rPr>
              <a:t> </a:t>
            </a:r>
            <a:r>
              <a:rPr lang="tr-TR" sz="1600" dirty="0" err="1">
                <a:solidFill>
                  <a:srgbClr val="FF0000"/>
                </a:solidFill>
              </a:rPr>
              <a:t>group</a:t>
            </a:r>
            <a:r>
              <a:rPr lang="tr-TR" sz="1600" dirty="0">
                <a:solidFill>
                  <a:srgbClr val="FF0000"/>
                </a:solidFill>
              </a:rPr>
              <a:t> </a:t>
            </a:r>
            <a:r>
              <a:rPr lang="tr-TR" sz="1600" dirty="0"/>
              <a:t>seçilir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674C8F5-9EDA-D976-9505-7AFCE074D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61" y="1656180"/>
            <a:ext cx="3424403" cy="238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77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877F5-B2E2-DD84-D16A-DAF9538D5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3A804004-09DB-FE0A-39B7-6CC8733D3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4395D32-70BA-CE33-F078-44F4572B9E36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Hazır Kütüphane Kullanımı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BCF6AA23-B041-09E5-D8CA-63B04061AB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77A191-DE9B-FB08-0898-CEEAE00D6D42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9D2F4AD-85A6-73A3-1D97-314F990D76A3}"/>
              </a:ext>
            </a:extLst>
          </p:cNvPr>
          <p:cNvSpPr txBox="1"/>
          <p:nvPr/>
        </p:nvSpPr>
        <p:spPr>
          <a:xfrm>
            <a:off x="2996741" y="1494542"/>
            <a:ext cx="507520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Karşımıza hazır kütüphane öğelerinin bulunduğu bir palet gelir bu paletten istediğimiz kütüphane elemanını tıklayıp çalışma ekranımıza getirebiliriz burada başında yıldırım işareti olan öğeler dinamik bloktur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6B6DB7E-23D4-B7AA-BFDE-E0EB1BB1D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08" y="1347951"/>
            <a:ext cx="1817520" cy="369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12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D0735-B950-20F8-690B-A71E2968B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1D4A2CFE-781B-77D4-43FD-7B79B182A5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470C7AD-93C2-0FD5-BFD8-CDCB69E729A2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Hazır Kütüphane Kullanımı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4E1460AD-670F-59CF-C473-AF345E1DB6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EBA38C1D-A8FE-009F-036B-EF1EDD37D7D4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E150A94-F19E-F155-16AB-DFCB80072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086" y="1306609"/>
            <a:ext cx="3233160" cy="345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05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047E0-A894-04E0-84BA-F0563B118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DE2EF006-1980-5166-5886-D9A32DA9CCC8}"/>
              </a:ext>
            </a:extLst>
          </p:cNvPr>
          <p:cNvSpPr txBox="1"/>
          <p:nvPr/>
        </p:nvSpPr>
        <p:spPr>
          <a:xfrm>
            <a:off x="-112385" y="1288454"/>
            <a:ext cx="90099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dirty="0">
                <a:solidFill>
                  <a:srgbClr val="FF0000"/>
                </a:solidFill>
              </a:rPr>
              <a:t>2-Hazır Kütüphane Paletine Yeni Blok Elemanları Eklemek</a:t>
            </a: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9A0641C6-2BD6-F350-BE9D-187398400B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2C16AF6-039C-7886-F3AF-7B1CAFD70BA9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Hazır Kütüphane Kullanımı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5FC04B73-95DB-128F-ED32-43A87952FC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AC570646-9398-53F5-3B0C-DFF70DA8A05B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D8548EE-EFFA-910F-6DEE-7D3D9DD9EB73}"/>
              </a:ext>
            </a:extLst>
          </p:cNvPr>
          <p:cNvSpPr txBox="1"/>
          <p:nvPr/>
        </p:nvSpPr>
        <p:spPr>
          <a:xfrm>
            <a:off x="246392" y="1611619"/>
            <a:ext cx="913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Kenedi oluşturduğumuz yada hazır bulduğumuz hazır blokları kütüphane paletine ekleyebiliriz bu işlem şu şekilde yapılmaktadır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18881FB-4A23-309E-9E84-FF782E3B34AF}"/>
              </a:ext>
            </a:extLst>
          </p:cNvPr>
          <p:cNvSpPr txBox="1"/>
          <p:nvPr/>
        </p:nvSpPr>
        <p:spPr>
          <a:xfrm>
            <a:off x="3468286" y="2355625"/>
            <a:ext cx="4626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Paletin Sol tarafındaki şerit sağ tıklanır ve New </a:t>
            </a:r>
            <a:r>
              <a:rPr lang="tr-TR" dirty="0" err="1"/>
              <a:t>Palettes</a:t>
            </a:r>
            <a:r>
              <a:rPr lang="tr-TR" dirty="0"/>
              <a:t> Seçilir Yeni oluşturacağımız palete bir isim verilir bu palet sağ tıklanıp aşağı yada yukarı kaydırılabilir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F1C6E37E-C381-0F88-6DED-9F4987832C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0605"/>
          <a:stretch/>
        </p:blipFill>
        <p:spPr>
          <a:xfrm>
            <a:off x="250145" y="2325536"/>
            <a:ext cx="2624879" cy="2750752"/>
          </a:xfrm>
          <a:prstGeom prst="rect">
            <a:avLst/>
          </a:prstGeom>
        </p:spPr>
      </p:pic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F8A3C3D2-E157-ED72-2771-7D6E6AD94E08}"/>
              </a:ext>
            </a:extLst>
          </p:cNvPr>
          <p:cNvCxnSpPr>
            <a:cxnSpLocks/>
          </p:cNvCxnSpPr>
          <p:nvPr/>
        </p:nvCxnSpPr>
        <p:spPr>
          <a:xfrm flipH="1" flipV="1">
            <a:off x="2046157" y="3700912"/>
            <a:ext cx="1334125" cy="895027"/>
          </a:xfrm>
          <a:prstGeom prst="straightConnector1">
            <a:avLst/>
          </a:prstGeom>
          <a:ln>
            <a:solidFill>
              <a:srgbClr val="FF2549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3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5DEEF-3A08-EFE0-604F-7305135B1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B8FE59D0-C7D1-E3EC-B30C-52115A051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0DCA87A-C1F5-F9C5-2272-F3EE6566242B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Block</a:t>
            </a: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Komutları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AC3C084E-5EED-F91C-F590-89889A7FA2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FC686F4-C9C4-2B0E-BD03-150AABC5A626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5A0F6061-58A7-2AAB-C67E-6FC15E305285}"/>
              </a:ext>
            </a:extLst>
          </p:cNvPr>
          <p:cNvSpPr txBox="1"/>
          <p:nvPr/>
        </p:nvSpPr>
        <p:spPr>
          <a:xfrm>
            <a:off x="3469350" y="1610473"/>
            <a:ext cx="44791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Karşımıza üzerine eklemeler yapabileceğimiz bir boş palet oluştur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D5EA376-DEBA-B392-3EAD-F3EF5385F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092" y="1212011"/>
            <a:ext cx="1578234" cy="3801880"/>
          </a:xfrm>
          <a:prstGeom prst="rect">
            <a:avLst/>
          </a:prstGeom>
        </p:spPr>
      </p:pic>
      <p:cxnSp>
        <p:nvCxnSpPr>
          <p:cNvPr id="4" name="Düz Ok Bağlayıcısı 3">
            <a:extLst>
              <a:ext uri="{FF2B5EF4-FFF2-40B4-BE49-F238E27FC236}">
                <a16:creationId xmlns:a16="http://schemas.microsoft.com/office/drawing/2014/main" id="{0EE19B20-4716-20E4-8FEB-5573624326ED}"/>
              </a:ext>
            </a:extLst>
          </p:cNvPr>
          <p:cNvCxnSpPr>
            <a:cxnSpLocks/>
          </p:cNvCxnSpPr>
          <p:nvPr/>
        </p:nvCxnSpPr>
        <p:spPr>
          <a:xfrm flipV="1">
            <a:off x="798481" y="2008133"/>
            <a:ext cx="859221" cy="1127234"/>
          </a:xfrm>
          <a:prstGeom prst="straightConnector1">
            <a:avLst/>
          </a:prstGeom>
          <a:ln>
            <a:solidFill>
              <a:srgbClr val="FF2549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657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Office PowerPoint</Application>
  <PresentationFormat>Ekran Gösterisi (16:9)</PresentationFormat>
  <Paragraphs>55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Office Theme</vt:lpstr>
      <vt:lpstr>Blok ve Kütüphane Komutları 3-Hazır Kütüphane Kullanımı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2025-04-23T18:59:29Z</dcterms:modified>
</cp:coreProperties>
</file>